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F0096-F279-4D4D-BA72-A8FED4EF1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35A670-86D0-4615-95F9-E015EE59D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D3072E-9DFC-4FCB-B410-EA2D9101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388267-1D83-47E1-9A94-5EB52545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2543E1-E909-483D-8522-3251007F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380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1C929-A774-471C-BBC1-B27B4634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438E5E-AAF6-4AC2-906F-93640D164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260724-4476-47AA-9CC4-063448EA9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51D9B7-EC58-438D-8743-626E1AB9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52AAF9-66BD-4BF9-9E89-8EAC21A4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330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290BDF-C229-45A6-8999-E2984AF4B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75DBFC-403D-4DC1-870B-15E624BBA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C0E21-3BBE-48D3-B182-1E3BE751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55E73E-1F94-4C51-A263-76E1A3EC7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B2A647-9061-4073-ACC7-8CF88BA7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76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B5B2B-A600-4D9B-A7CF-D26FC278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0843E3-D6DD-4506-8985-1326295C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0EDDBA-2C9C-412B-8795-39C3DEDF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9D2351-9229-40A4-90CF-5B417300B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E22507-E6DB-4360-BDF9-0F491161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212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D93B6-4873-48AE-9353-6A257D33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28FE95-0A68-4968-BED0-5BE413048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6D2738-E7C5-4621-A205-810C1EBA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CC4C1-77B5-4221-8DB9-7B3329BF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6E7032-2086-4263-8F58-F20A0AB9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17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BE309-8F1E-40EB-98C5-3825565B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3B5F29-4A34-41A1-99ED-244BA3887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6D6106-9919-40A6-BFFE-698E15D78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19911B-9090-40D5-BD4D-F5D97624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16D75E-418D-4053-B190-D02CE8D5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302564-34BC-42AE-BD87-63C4C634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29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7508B-4D6D-4B8E-AE43-2494D4A3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36407-98D5-4E50-A8C8-F360ACDFF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8CB7EA-B28A-4A74-BA42-DF3C7F36F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A10A19-28E5-472F-A58D-8D126E28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849A21-FD9E-4FBF-9CC8-A075EBF6A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D21032-E3C6-4FD7-9DE7-80686444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9AE26D-948F-40E3-A905-73954A72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207ACFA-53D3-4BB6-AB6B-D758F62C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379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40742-A736-4E51-A861-20DE23DF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023F7C-FD9C-441E-AB76-96987EE4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F35F5B-F7C0-45C1-87F6-09BCE25A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F5CC0D-C52D-4856-9989-78653F50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837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C7B8F2-69E6-47AE-8B96-83FEF071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42249A-6C0C-4D48-9431-F3FBE100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D967D-40C0-4F75-89E5-E20B6644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937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EC20-F27F-4B98-95F1-BCB8EFA5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42FF5C-BD93-491B-A060-31D325443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ECBB1-5FA4-4722-BA76-7B77412FB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4E8239-EEDC-46E4-A95D-0B396A32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F5C71A-EA89-401F-8CE9-D59737DB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045D9D-6B0C-4662-8E90-6883CE80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87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9D15B-4116-400A-AFDA-522A257AB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C9ED69-1477-4043-B24E-85D347A6C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CF1856-2DCF-4FA0-B036-DFAFBA61B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2A75DC-0BFA-457A-9935-17CFDB52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14DFE-648F-4DD4-8EFE-420F76A6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66A405-6668-4764-A6EE-303C5463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90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062209-FACB-4FE4-80A0-E5EB453B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B56050-80F5-4121-B23D-204FBFDB5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C793E7-5400-4BC1-A756-009B3CB58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2C1-92E8-465E-BE92-93861B8FBC54}" type="datetimeFigureOut">
              <a:rPr lang="es-MX" smtClean="0"/>
              <a:t>27/11/2021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3AEA1D-7928-44D9-B704-E1ACD729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CC11C8-8C7E-40F7-936F-1EB487792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97DCD-EC3A-4768-9E2F-7AA4B60E108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96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A0FAA-9D0C-4FCD-9F6B-30DA00737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239375" cy="1649412"/>
          </a:xfrm>
        </p:spPr>
        <p:txBody>
          <a:bodyPr>
            <a:normAutofit fontScale="90000"/>
          </a:bodyPr>
          <a:lstStyle/>
          <a:p>
            <a:r>
              <a:rPr lang="es-419" dirty="0"/>
              <a:t>Estructura cuando consumimos una API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751AA9-5B5B-4BD7-8019-FCA986537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10833" r="53203" b="40278"/>
          <a:stretch/>
        </p:blipFill>
        <p:spPr>
          <a:xfrm>
            <a:off x="3457575" y="3032125"/>
            <a:ext cx="52768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96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5431D-C07B-4889-A799-16E5BCFA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7BFA99-01F1-433C-BC6D-AAF8BCBD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8B30BF-2912-42C9-9472-74D853BA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2BB1D-CD01-4D10-BC9A-421AE938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C9390-241A-4C07-9200-05A8D553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A49E85-EB15-4E2B-A3AE-5C2B6780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EFB64-2DF3-4675-A9E1-76C64F1E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B00EA2-F018-4FBB-AC0A-3A7B90768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CCEDD7-0BFE-410F-A8CC-0695E614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D0FDF-2B15-44A9-AA61-C4E04FAB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72CD1-0C8B-4C0C-BC52-22F93FFF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EB8D24-B8EA-434E-889C-54846155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2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0266B-E257-4C6E-A946-A42240142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3B0B8-5C39-4775-BC26-A4AC0BE9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899123-CBB6-4DAC-9A4B-16D213FC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7F0B7-41AE-415F-BE55-E52B4527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1AEEB2-BA6F-45E7-98C4-561BBB64F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2BF965-7D75-44FD-BF27-3A91374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5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F51EB-9DC4-4361-AE33-3018A554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OBJECT LOCATION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2C41E3-E9A7-426B-92CC-285F231FE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5" t="14722" r="41562" b="48333"/>
          <a:stretch/>
        </p:blipFill>
        <p:spPr>
          <a:xfrm>
            <a:off x="295275" y="1319212"/>
            <a:ext cx="6029325" cy="2533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5FCF3E-F2D5-4674-B406-1B6C4DD6C2EA}"/>
              </a:ext>
            </a:extLst>
          </p:cNvPr>
          <p:cNvSpPr txBox="1"/>
          <p:nvPr/>
        </p:nvSpPr>
        <p:spPr>
          <a:xfrm>
            <a:off x="6619875" y="1804987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Para decir donde estamos.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9355CC-1D82-479E-B877-BF39ECB40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6" t="66250" r="13046" b="22222"/>
          <a:stretch/>
        </p:blipFill>
        <p:spPr>
          <a:xfrm>
            <a:off x="1600200" y="4543425"/>
            <a:ext cx="9001125" cy="79057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6461894-CEC7-49B0-8873-303E248EF142}"/>
              </a:ext>
            </a:extLst>
          </p:cNvPr>
          <p:cNvSpPr/>
          <p:nvPr/>
        </p:nvSpPr>
        <p:spPr>
          <a:xfrm>
            <a:off x="5362575" y="4447714"/>
            <a:ext cx="4473883" cy="886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0F0D38-176B-42B3-BD35-0C28A4AB9E7F}"/>
              </a:ext>
            </a:extLst>
          </p:cNvPr>
          <p:cNvSpPr txBox="1"/>
          <p:nvPr/>
        </p:nvSpPr>
        <p:spPr>
          <a:xfrm>
            <a:off x="6324600" y="3948573"/>
            <a:ext cx="188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QUERY STRING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952A879-3ACE-4AF0-8B16-AB661D027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96" t="34723" r="42402" b="56375"/>
          <a:stretch/>
        </p:blipFill>
        <p:spPr>
          <a:xfrm>
            <a:off x="497150" y="5538788"/>
            <a:ext cx="5726097" cy="73331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283D41A-47B2-476B-BE79-BDF9356F5B7D}"/>
              </a:ext>
            </a:extLst>
          </p:cNvPr>
          <p:cNvSpPr txBox="1"/>
          <p:nvPr/>
        </p:nvSpPr>
        <p:spPr>
          <a:xfrm>
            <a:off x="6655893" y="5716647"/>
            <a:ext cx="327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Devuelve la </a:t>
            </a:r>
            <a:r>
              <a:rPr lang="es-419" dirty="0" err="1"/>
              <a:t>query</a:t>
            </a:r>
            <a:r>
              <a:rPr lang="es-419" dirty="0"/>
              <a:t> </a:t>
            </a:r>
            <a:r>
              <a:rPr lang="es-419" dirty="0" err="1"/>
              <a:t>string</a:t>
            </a:r>
            <a:r>
              <a:rPr lang="es-419" dirty="0"/>
              <a:t> entera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231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607ED-B7A7-46F7-990F-371CB104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Para instanciar objeto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DA47BA-2337-4A70-90D3-AB1398ED5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3" t="26621" r="62422" b="55555"/>
          <a:stretch/>
        </p:blipFill>
        <p:spPr>
          <a:xfrm>
            <a:off x="1200150" y="1825624"/>
            <a:ext cx="3381375" cy="1222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7CB3FA1-14D8-48BD-B913-8B16B6842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4" t="32639" r="37578" b="59167"/>
          <a:stretch/>
        </p:blipFill>
        <p:spPr>
          <a:xfrm>
            <a:off x="838200" y="3148012"/>
            <a:ext cx="6410327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3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02AC3-32C2-47DB-865D-FF8742B9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CA17A-C81D-49ED-8D6F-ABBF5E01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7778" b="50000"/>
          <a:stretch/>
        </p:blipFill>
        <p:spPr>
          <a:xfrm>
            <a:off x="533399" y="310357"/>
            <a:ext cx="11515726" cy="28956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CB31346-6CC2-430E-88C5-1861A22F9429}"/>
              </a:ext>
            </a:extLst>
          </p:cNvPr>
          <p:cNvSpPr/>
          <p:nvPr/>
        </p:nvSpPr>
        <p:spPr>
          <a:xfrm>
            <a:off x="6879917" y="2180764"/>
            <a:ext cx="4978708" cy="752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398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A80EB-4868-48CF-B307-567F8FD9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54AA77-FAA0-4526-836E-D3399278B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8EDE69-AD1B-430D-81EB-0D7BB473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4C663-18EE-43A6-AE0A-D92B03F3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590A4-C690-40E2-8035-3FAB2789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498331-AEA5-480C-8464-40D5D074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F8DA6-6AC0-4243-9CF7-3772634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2BFD46-5C5D-4A21-BBB3-B7FC0A4C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DBC6C6-CEC2-4F97-9BDC-5BE7CEF60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535D4-8411-4F2C-AE6A-E3061739A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7473C-1B9A-484C-A28D-7F91FC59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873EFA-31F3-4BF5-8FAD-C4CCAD7D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75261-CB76-41C4-8A99-E69F7A75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10749-244C-401A-A852-75C54B3A4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F65EBD-F37D-4571-84D8-2D2334EB0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7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DC0E2-D8E8-4A39-AD87-D1C53C46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A039F8-3133-4F76-B766-B13993B8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EC8E32-E8ED-4E69-AC05-D2CF74B9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E05F04D-AE9C-48F4-9138-4DD671A23C8C}"/>
              </a:ext>
            </a:extLst>
          </p:cNvPr>
          <p:cNvSpPr/>
          <p:nvPr/>
        </p:nvSpPr>
        <p:spPr>
          <a:xfrm>
            <a:off x="6937067" y="3155041"/>
            <a:ext cx="3502333" cy="464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62C4B20-EF76-4DBF-9439-2D5AB2453E80}"/>
              </a:ext>
            </a:extLst>
          </p:cNvPr>
          <p:cNvSpPr txBox="1"/>
          <p:nvPr/>
        </p:nvSpPr>
        <p:spPr>
          <a:xfrm>
            <a:off x="7191375" y="4001294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Obtenemos lo que buscó el usuario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463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9BFB0-91B7-461E-9E70-DFC5BB0B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498289-ABC6-4C40-988C-DD637E4D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09F250-4063-4ED4-9582-AE72A9EC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5E2D57E-D125-4A5E-963B-59A80FD71699}"/>
              </a:ext>
            </a:extLst>
          </p:cNvPr>
          <p:cNvSpPr/>
          <p:nvPr/>
        </p:nvSpPr>
        <p:spPr>
          <a:xfrm>
            <a:off x="6990888" y="2524126"/>
            <a:ext cx="3502333" cy="647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B21C2C-950F-4DEC-B20E-ADF2EF12E903}"/>
              </a:ext>
            </a:extLst>
          </p:cNvPr>
          <p:cNvSpPr txBox="1"/>
          <p:nvPr/>
        </p:nvSpPr>
        <p:spPr>
          <a:xfrm>
            <a:off x="7245196" y="3553619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Obtenemos lo que buscó el usuario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024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52D7-FB15-4CEC-BCE9-505B8754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3FBA7-C854-4E60-90ED-6ED9E9BB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D7BE03-B6F9-4C72-9314-744D3DDD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17E7C-5F8D-422D-82EE-5D73BCDF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8F020E-4071-428D-9A9D-CE2E7FAD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4E5078-6EC1-468A-9E3D-0EF47DB29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9C4CB-B84E-4A79-AB35-D569724F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E15A8-4F32-4AFA-949D-625FA7BE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C9721B-ACFB-4B23-9A5D-3BF4F7DE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2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EDF10-7E67-4297-8F42-6AD2A4C2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E589D1-7AE0-45A3-AE5A-01FC2F8D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1884E8-971C-4C4B-BA0C-DC8D066D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7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0AE74-6BF6-46CC-A473-1938E9C4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95D670-BE54-4371-AEA9-99989156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2476BA-47CD-4284-9DE0-1BBB5D22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9A069-3870-479F-AEE4-AD88A7AF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01A55-9BFF-40CC-A7D1-AAA94C2B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C01A59-8592-4DA7-B279-0719A2565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A3800-9E96-4E50-9132-9E254B56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A79FBE-1894-4191-A7CD-A4EA18137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3203" b="64582"/>
          <a:stretch/>
        </p:blipFill>
        <p:spPr>
          <a:xfrm>
            <a:off x="0" y="0"/>
            <a:ext cx="10582275" cy="24288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39CDDB-0719-45C4-BC15-2AC1959D0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6" t="13588" r="16953" b="67083"/>
          <a:stretch/>
        </p:blipFill>
        <p:spPr>
          <a:xfrm>
            <a:off x="95250" y="2462213"/>
            <a:ext cx="9391650" cy="1325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7FE6E9-3DE8-4C93-9AC0-C048836A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1" t="14166" r="58437" b="76806"/>
          <a:stretch/>
        </p:blipFill>
        <p:spPr>
          <a:xfrm>
            <a:off x="476249" y="4448175"/>
            <a:ext cx="5292091" cy="7429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FAB63EF-B6BF-4538-9F02-0FC2E4C10903}"/>
              </a:ext>
            </a:extLst>
          </p:cNvPr>
          <p:cNvSpPr txBox="1"/>
          <p:nvPr/>
        </p:nvSpPr>
        <p:spPr>
          <a:xfrm>
            <a:off x="6864195" y="4634984"/>
            <a:ext cx="43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Buscar por clave y elimina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1C2DF21-245E-4323-86FA-0AB7EFDB4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4" t="11806" r="74062" b="80671"/>
          <a:stretch/>
        </p:blipFill>
        <p:spPr>
          <a:xfrm>
            <a:off x="838200" y="5593555"/>
            <a:ext cx="2419350" cy="51593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EF0A8FF-C313-47A0-9FB8-0265BF3A8F48}"/>
              </a:ext>
            </a:extLst>
          </p:cNvPr>
          <p:cNvSpPr txBox="1"/>
          <p:nvPr/>
        </p:nvSpPr>
        <p:spPr>
          <a:xfrm>
            <a:off x="4168620" y="5809219"/>
            <a:ext cx="434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Borrar el contenido de </a:t>
            </a:r>
            <a:r>
              <a:rPr lang="es-419" dirty="0" err="1"/>
              <a:t>storage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128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0E5FB-18D0-4142-BF96-FA627431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ECB5EB-2547-464F-B863-C1BF3CEE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48D8B1-4170-4A97-BA71-862BB29B4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5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53610-5F02-4A7C-B356-55706DFB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28DB3-2FCC-4329-9821-64E2C36D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9E83AA-0A69-457A-9563-461ACDF8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86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E98C0-84A8-4829-9869-9128524A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AEAB22-82A2-421A-A564-3D09A635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CB4E67-3F71-4BC5-95ED-51BA7C9B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6E081E7-6976-44BC-9A63-8E112D526591}"/>
              </a:ext>
            </a:extLst>
          </p:cNvPr>
          <p:cNvSpPr/>
          <p:nvPr/>
        </p:nvSpPr>
        <p:spPr>
          <a:xfrm>
            <a:off x="4628688" y="3276601"/>
            <a:ext cx="4858212" cy="50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4040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8A765-E29D-4F70-BEB4-9732881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1C756-B90C-4F77-B632-821AFDFA9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54B6D3-1AB4-48C3-ADF7-231BC68E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5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C21C1-B0AB-47B2-A206-6CEB72CA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AEF404-CF8D-4D5C-8DFB-49A518D6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1B2FD-EE45-4630-BA27-0C5838D8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7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484FD-523F-45AC-9687-42F6EB48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7EAAC-C36B-40AA-888E-9C7AEB97F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EB168A-A804-4E12-974D-614B7936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1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3DF25-CC1B-4BB3-8990-FECE669F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9E5DE6-FF7E-43DA-998F-47BF076D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B898E3-3479-448D-8EF5-7A411B26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9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FAED1-BCE7-4BFF-8AD7-4B87898F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0D025D-B1FA-4B77-A8DB-D841D96F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C660C3-29EC-46C9-B746-FABCC5C0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BBF6197-FB26-4F36-86D5-2193DE8849B9}"/>
              </a:ext>
            </a:extLst>
          </p:cNvPr>
          <p:cNvSpPr/>
          <p:nvPr/>
        </p:nvSpPr>
        <p:spPr>
          <a:xfrm>
            <a:off x="4571537" y="2324101"/>
            <a:ext cx="5744037" cy="49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32B28A-D083-4CBA-84ED-A539308AF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2" t="14445" r="3829" b="58888"/>
          <a:stretch/>
        </p:blipFill>
        <p:spPr>
          <a:xfrm>
            <a:off x="2886074" y="4483100"/>
            <a:ext cx="8077201" cy="1828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903F273-C5CA-4C71-BE62-9AC4DEB6448E}"/>
              </a:ext>
            </a:extLst>
          </p:cNvPr>
          <p:cNvSpPr txBox="1"/>
          <p:nvPr/>
        </p:nvSpPr>
        <p:spPr>
          <a:xfrm>
            <a:off x="5375983" y="3539629"/>
            <a:ext cx="434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Se va a mantener en el </a:t>
            </a:r>
            <a:r>
              <a:rPr lang="es-419" dirty="0" err="1">
                <a:solidFill>
                  <a:schemeClr val="bg1"/>
                </a:solidFill>
              </a:rPr>
              <a:t>storage</a:t>
            </a:r>
            <a:r>
              <a:rPr lang="es-419" dirty="0">
                <a:solidFill>
                  <a:schemeClr val="bg1"/>
                </a:solidFill>
              </a:rPr>
              <a:t> aunque borremos esa parte del </a:t>
            </a:r>
            <a:r>
              <a:rPr lang="es-419" dirty="0" err="1">
                <a:solidFill>
                  <a:schemeClr val="bg1"/>
                </a:solidFill>
              </a:rPr>
              <a:t>code</a:t>
            </a:r>
            <a:r>
              <a:rPr lang="es-419" dirty="0">
                <a:solidFill>
                  <a:schemeClr val="bg1"/>
                </a:solidFill>
              </a:rPr>
              <a:t> o recarguemos la página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A8FFC-1C36-40CD-AEE1-29B2AA34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0AB4E4-6BE8-431C-9C96-B7953E0A8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04E5B2-F1FD-4B97-BCDB-DFAD57F8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D59424-42B4-4880-9BFA-C7B1D9957457}"/>
              </a:ext>
            </a:extLst>
          </p:cNvPr>
          <p:cNvSpPr/>
          <p:nvPr/>
        </p:nvSpPr>
        <p:spPr>
          <a:xfrm>
            <a:off x="6867063" y="1889095"/>
            <a:ext cx="4256657" cy="1022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311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8D113-A064-4686-9EA2-35BDAC21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6F3E53-DE23-49F9-8EB4-3B678D79C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801CED-716B-44F4-BBFA-7B4B518F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CBB76-394F-4BEA-B221-A85AE223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0DB73-C10D-40EA-85D4-74EA7550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50F176-1268-43DF-8EFA-71E7EE7B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6121AE4-2DA4-4160-ABC0-1D292E28D035}"/>
              </a:ext>
            </a:extLst>
          </p:cNvPr>
          <p:cNvSpPr/>
          <p:nvPr/>
        </p:nvSpPr>
        <p:spPr>
          <a:xfrm>
            <a:off x="4576624" y="1889096"/>
            <a:ext cx="6334032" cy="33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5048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D422D-4023-4D2A-A236-AC6CBE09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9F951D-68AA-4E8D-8D03-72D2FC01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4E2F15-DE54-4745-B1F1-E9F166E6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7EB1D2-9E59-42E8-AEDB-9181044EF3D1}"/>
              </a:ext>
            </a:extLst>
          </p:cNvPr>
          <p:cNvSpPr/>
          <p:nvPr/>
        </p:nvSpPr>
        <p:spPr>
          <a:xfrm>
            <a:off x="4416825" y="3504832"/>
            <a:ext cx="7168533" cy="1325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1931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423AE-F0D3-4956-B688-E7390A58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61514A-4F88-491D-8FA5-5F3DEF18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931FF-AB2F-4FA0-A812-BDEC2171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422CD1F-0209-40F3-9903-D93F144281D3}"/>
              </a:ext>
            </a:extLst>
          </p:cNvPr>
          <p:cNvSpPr/>
          <p:nvPr/>
        </p:nvSpPr>
        <p:spPr>
          <a:xfrm>
            <a:off x="4233724" y="1825625"/>
            <a:ext cx="6334032" cy="33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1EFCD3-7EC8-49F3-947F-249008C5F309}"/>
              </a:ext>
            </a:extLst>
          </p:cNvPr>
          <p:cNvSpPr txBox="1"/>
          <p:nvPr/>
        </p:nvSpPr>
        <p:spPr>
          <a:xfrm>
            <a:off x="5227375" y="4380469"/>
            <a:ext cx="4346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Aunque estes en otra página se va a mantener en </a:t>
            </a:r>
            <a:r>
              <a:rPr lang="es-419" dirty="0" err="1"/>
              <a:t>storage</a:t>
            </a:r>
            <a:r>
              <a:rPr lang="es-419" dirty="0"/>
              <a:t>, solo si cambias de navegador ya no sale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08389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8AE0F-1C72-460F-A627-3D44093C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Ahora lo mismo pero con </a:t>
            </a:r>
            <a:r>
              <a:rPr lang="es-419" dirty="0" err="1"/>
              <a:t>session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226B4E-966D-4BD4-8705-23D54A84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Si cierras el navegador se pierde la </a:t>
            </a:r>
            <a:r>
              <a:rPr lang="es-419" dirty="0" err="1"/>
              <a:t>info</a:t>
            </a:r>
            <a:r>
              <a:rPr lang="es-419" dirty="0"/>
              <a:t> de </a:t>
            </a:r>
            <a:r>
              <a:rPr lang="es-419" dirty="0" err="1"/>
              <a:t>sessionstorage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3433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FA62C-87D2-46BF-9615-BD080858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7AE26-E0CF-4B22-B20C-5A09BCCA0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0A507F-6F9F-417B-B80E-D4FAA709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49ECD-891A-4380-947A-7C01853F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DE4764-E15F-43B7-B1FA-AD889944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3B01AA-AF03-41C6-A1CD-08FC0CB0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17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DBA92-D84C-46BF-B674-F71D67F8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79D1AF-F196-4590-9461-43F0BA8C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6C30C4-7FB7-42C5-8CD6-A7D32AD0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01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5AC22-558B-4BDA-844C-ACDB7EBD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3BF135-6673-4F69-A131-1A1696D2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D42BCE-2B26-47C6-805F-77A95526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14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F8FBD-4C59-4021-B6C5-1DDC1ED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F2DB23-BEEF-4F22-BBA0-3C2B7DCC9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A6182-FF60-4E13-9E20-15ABB47D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6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008F2-C522-4C5E-9D97-FF07C26BC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D5F10-E72B-46EA-96E3-1988593E4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944D71-3AD1-422B-8F09-2CE90E3A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3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BE7DD-B3BD-4154-A463-475A3A70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3C396E-86BE-48F8-A20A-0EB54D7D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A1F45C-CC38-461A-8670-B652D8EA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04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D1A7E-8826-405C-B346-ABD57216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0493A-EB24-4911-84D6-8F515558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859555-68F8-4D49-B24A-794E9DC9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7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4B6AC-AE67-47E7-82F8-463C173C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A0131-90F0-487D-BE26-D9D4B5D5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2BE74A-6C5B-4BF7-8107-D9EA0B3A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13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0667B-C7F8-4AC7-86BC-B8F0AAF2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FCBD9-E633-406C-A00D-46820B49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14215D-5578-4078-BE83-7B05ACB7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53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20CA4-9F29-4795-8B8C-C8BBCB2C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95390D-A4AA-4CC3-9A33-87AF0D90D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120E68-4B70-4070-9F79-A23E55E9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1DF8D-373B-4945-8269-011C59AC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B9338-526C-4030-999F-C469B736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A7AA62-6013-4C1F-B10D-29E0AD00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102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4AC9C-4439-4BD6-AA95-6C38B7F7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35BFE1-1750-40A3-B6ED-A77A750C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2C745D-D452-4FA4-B9DA-90A3B1BF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BFFE9-056D-40AD-A6EA-19802DF0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281525-E233-4ACF-B91E-65FEE27BC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C2CC5B-1C09-44CE-906A-A5D6A235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ACDD1-A5A1-45AF-B5FC-CB9CBBFA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D36576-5DFC-496D-9230-35804C33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54E2AD-F765-4362-9861-010DDB79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3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4F987-D2A5-4479-B9E7-C21546C6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2B061A-974C-4EEC-9D2E-FD20965E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182BE-25A5-4965-8351-201746CE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BACA5-7B57-4D4C-93C3-1773AD92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Fetch</a:t>
            </a:r>
            <a:r>
              <a:rPr lang="es-419" dirty="0"/>
              <a:t> con post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0DFC4B-A3E8-4493-B4FF-04E248684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10417" r="60625" b="50000"/>
          <a:stretch/>
        </p:blipFill>
        <p:spPr>
          <a:xfrm>
            <a:off x="2943225" y="2505074"/>
            <a:ext cx="41148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68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100</Words>
  <Application>Microsoft Office PowerPoint</Application>
  <PresentationFormat>Panorámica</PresentationFormat>
  <Paragraphs>15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Tema de Office</vt:lpstr>
      <vt:lpstr>Estructura cuando consumimos una API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Fetch con post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OBJECT LOCATION</vt:lpstr>
      <vt:lpstr>Para instanciar objeto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lo mismo pero con session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cuando consumimos una API</dc:title>
  <dc:creator>Diana Karen Basilio Beltran</dc:creator>
  <cp:lastModifiedBy>Diana Karen Basilio Beltran</cp:lastModifiedBy>
  <cp:revision>1</cp:revision>
  <dcterms:created xsi:type="dcterms:W3CDTF">2021-11-27T20:45:13Z</dcterms:created>
  <dcterms:modified xsi:type="dcterms:W3CDTF">2021-11-28T05:46:23Z</dcterms:modified>
</cp:coreProperties>
</file>